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62" r:id="rId4"/>
    <p:sldId id="265" r:id="rId5"/>
    <p:sldId id="259" r:id="rId6"/>
    <p:sldId id="260" r:id="rId7"/>
    <p:sldId id="264" r:id="rId8"/>
    <p:sldId id="266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Мастер -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65018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Monotype Corsiva" pitchFamily="66" charset="0"/>
              </a:rPr>
              <a:t>Умножение с помощью опорных чисел</a:t>
            </a:r>
          </a:p>
          <a:p>
            <a:endParaRPr lang="ru-RU" sz="5400" dirty="0" smtClean="0">
              <a:latin typeface="Monotype Corsiva" pitchFamily="66" charset="0"/>
            </a:endParaRPr>
          </a:p>
          <a:p>
            <a:endParaRPr lang="ru-RU" sz="5400" dirty="0" smtClean="0">
              <a:latin typeface="Monotype Corsiva" pitchFamily="66" charset="0"/>
            </a:endParaRPr>
          </a:p>
          <a:p>
            <a:r>
              <a:rPr lang="ru-RU" sz="3200" dirty="0" smtClean="0"/>
              <a:t>Автор: </a:t>
            </a:r>
            <a:r>
              <a:rPr lang="ru-RU" sz="3200" dirty="0" err="1" smtClean="0"/>
              <a:t>Песоцкая</a:t>
            </a:r>
            <a:r>
              <a:rPr lang="ru-RU" sz="3200" dirty="0" smtClean="0"/>
              <a:t> Мария Анатольевна</a:t>
            </a:r>
          </a:p>
          <a:p>
            <a:endParaRPr lang="ru-RU" sz="5400" dirty="0" smtClean="0">
              <a:latin typeface="Monotype Corsiva" pitchFamily="66" charset="0"/>
            </a:endParaRPr>
          </a:p>
          <a:p>
            <a:endParaRPr lang="ru-RU" sz="5400" dirty="0" smtClean="0">
              <a:latin typeface="Monotype Corsiva" pitchFamily="66" charset="0"/>
            </a:endParaRPr>
          </a:p>
          <a:p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2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8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Выбираем опорное число, это должно быть число, стоящее на координатной прямой рядом с данными числами, на которое легко умножать.</a:t>
            </a:r>
          </a:p>
          <a:p>
            <a:pPr lvl="0"/>
            <a:r>
              <a:rPr lang="ru-RU" dirty="0" smtClean="0"/>
              <a:t>Определяем отклонения от опорного числа. Отклонением называется разность множителя и опорного числа. </a:t>
            </a:r>
          </a:p>
          <a:p>
            <a:pPr lvl="0"/>
            <a:r>
              <a:rPr lang="ru-RU" dirty="0" smtClean="0"/>
              <a:t> Выполняем перекрестное сложение, т.е. сложение множителя и противоположного отклонения. </a:t>
            </a:r>
          </a:p>
          <a:p>
            <a:pPr lvl="0"/>
            <a:r>
              <a:rPr lang="ru-RU" dirty="0" smtClean="0"/>
              <a:t>Перемножаем отклонения. </a:t>
            </a:r>
          </a:p>
          <a:p>
            <a:pPr lvl="0"/>
            <a:r>
              <a:rPr lang="ru-RU" dirty="0" smtClean="0"/>
              <a:t> Выполняем действия в нижней строке шаблона, т. е. умножаем опорное число на результат перекрестного сложения и к произведению прибавляем произведение отклонений.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		</a:t>
            </a:r>
          </a:p>
          <a:p>
            <a:pPr>
              <a:buNone/>
            </a:pPr>
            <a:r>
              <a:rPr lang="ru-RU" dirty="0" smtClean="0"/>
              <a:t>			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17  *  24 </a:t>
            </a:r>
            <a:endParaRPr lang="ru-RU" sz="5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357554" y="4500570"/>
            <a:ext cx="500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071802" y="1857364"/>
            <a:ext cx="928694" cy="928694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+2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4929190" y="1928802"/>
            <a:ext cx="928694" cy="928694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4000496" y="2643182"/>
            <a:ext cx="928694" cy="85725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>
            <a:off x="4000496" y="2571744"/>
            <a:ext cx="1071570" cy="85725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86248" y="2428868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4810" y="2000240"/>
            <a:ext cx="500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>
            <a:off x="3929058" y="3929066"/>
            <a:ext cx="1285884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715140" y="4429132"/>
            <a:ext cx="500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4144166" y="1499380"/>
            <a:ext cx="571504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429124" y="1214422"/>
            <a:ext cx="1928826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4714876" y="2857496"/>
            <a:ext cx="3286148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1928794" y="4357694"/>
            <a:ext cx="1000132" cy="1000132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2143108" y="457200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86116" y="2071678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14810" y="4572008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86380" y="4357694"/>
            <a:ext cx="500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00760" y="4572008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429520" y="4500570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408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72066" y="2143116"/>
            <a:ext cx="566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+4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20" grpId="0"/>
      <p:bldP spid="21" grpId="0"/>
      <p:bldP spid="26" grpId="0"/>
      <p:bldP spid="10" grpId="0" animBg="1"/>
      <p:bldP spid="33" grpId="0"/>
      <p:bldP spid="34" grpId="0"/>
      <p:bldP spid="35" grpId="0"/>
      <p:bldP spid="36" grpId="0"/>
      <p:bldP spid="37" grpId="0"/>
      <p:bldP spid="38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Найдите сумму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1+2+3+4+5+…+96+97+98+99+100=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5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19*25 </a:t>
            </a:r>
          </a:p>
          <a:p>
            <a:pPr>
              <a:buNone/>
            </a:pPr>
            <a:r>
              <a:rPr lang="ru-RU" dirty="0" smtClean="0"/>
              <a:t>29*28</a:t>
            </a:r>
          </a:p>
          <a:p>
            <a:pPr>
              <a:buNone/>
            </a:pPr>
            <a:r>
              <a:rPr lang="ru-RU" dirty="0" smtClean="0"/>
              <a:t>27*33</a:t>
            </a:r>
          </a:p>
          <a:p>
            <a:pPr>
              <a:buNone/>
            </a:pPr>
            <a:r>
              <a:rPr lang="ru-RU" dirty="0" smtClean="0"/>
              <a:t>18*23</a:t>
            </a:r>
          </a:p>
          <a:p>
            <a:pPr>
              <a:buNone/>
            </a:pPr>
            <a:r>
              <a:rPr lang="ru-RU" dirty="0" smtClean="0"/>
              <a:t>26*31	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1357290" y="4000504"/>
          <a:ext cx="749935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414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475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806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812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891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14612" y="428604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= 475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714612" y="1000108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= 812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643174" y="157161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= 891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571736" y="2143116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= 414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643174" y="2714620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= 806</a:t>
            </a:r>
            <a:endParaRPr lang="ru-RU" sz="3200" dirty="0"/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1357290" y="3571876"/>
          <a:ext cx="749935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518160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4357718" cy="3654428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b="1" dirty="0" err="1" smtClean="0"/>
              <a:t>Иога́нн</a:t>
            </a:r>
            <a:r>
              <a:rPr lang="ru-RU" b="1" dirty="0" smtClean="0"/>
              <a:t> Карл </a:t>
            </a:r>
            <a:r>
              <a:rPr lang="ru-RU" b="1" dirty="0" err="1" smtClean="0"/>
              <a:t>Фри́дрих</a:t>
            </a:r>
            <a:r>
              <a:rPr lang="ru-RU" b="1" dirty="0" smtClean="0"/>
              <a:t> </a:t>
            </a:r>
            <a:r>
              <a:rPr lang="ru-RU" b="1" dirty="0" err="1" smtClean="0"/>
              <a:t>Га́усс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 30.04. 1777 г. – 23.02. 1855 г.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643306" y="2786058"/>
            <a:ext cx="5290382" cy="3462342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7410" name="Picture 2" descr="Carl Friedrich Gau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183185"/>
            <a:ext cx="4429124" cy="567481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85728"/>
            <a:ext cx="8005026" cy="5962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1+2+3+4+5+…+96+97+98+99+100=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1+100=101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2+ 99 =101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3+ 98 =101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					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500430" y="1428736"/>
          <a:ext cx="714380" cy="3786214"/>
        </p:xfrm>
        <a:graphic>
          <a:graphicData uri="http://schemas.openxmlformats.org/presentationml/2006/ole">
            <p:oleObj spid="_x0000_s1026" name="Формула" r:id="rId3" imgW="190440" imgH="1371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00562" y="3000372"/>
            <a:ext cx="3038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101*50=5050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Белый стих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ru-RU" dirty="0" smtClean="0"/>
              <a:t>Счет</a:t>
            </a:r>
          </a:p>
          <a:p>
            <a:pPr marL="596646" indent="-514350">
              <a:buAutoNum type="arabicPeriod"/>
            </a:pPr>
            <a:r>
              <a:rPr lang="ru-RU" dirty="0" smtClean="0"/>
              <a:t>Два прилагательных</a:t>
            </a:r>
          </a:p>
          <a:p>
            <a:pPr marL="596646" indent="-514350">
              <a:buAutoNum type="arabicPeriod"/>
            </a:pPr>
            <a:r>
              <a:rPr lang="ru-RU" dirty="0" smtClean="0"/>
              <a:t>Три глагола</a:t>
            </a:r>
          </a:p>
          <a:p>
            <a:pPr marL="596646" indent="-514350">
              <a:buAutoNum type="arabicPeriod"/>
            </a:pPr>
            <a:r>
              <a:rPr lang="ru-RU" dirty="0" smtClean="0"/>
              <a:t>Фраза из четырех слов</a:t>
            </a:r>
          </a:p>
          <a:p>
            <a:pPr marL="596646" indent="-514350">
              <a:buAutoNum type="arabicPeriod"/>
            </a:pPr>
            <a:r>
              <a:rPr lang="ru-RU" dirty="0" smtClean="0"/>
              <a:t>Слово-ассоциация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071678"/>
            <a:ext cx="7498080" cy="1143000"/>
          </a:xfrm>
        </p:spPr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3">
      <a:dk1>
        <a:sysClr val="windowText" lastClr="000000"/>
      </a:dk1>
      <a:lt1>
        <a:srgbClr val="C9FAFC"/>
      </a:lt1>
      <a:dk2>
        <a:srgbClr val="04617B"/>
      </a:dk2>
      <a:lt2>
        <a:srgbClr val="0B5394"/>
      </a:lt2>
      <a:accent1>
        <a:srgbClr val="7030A0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samoprezentaciya</Template>
  <TotalTime>435</TotalTime>
  <Words>179</Words>
  <PresentationFormat>Экран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Солнцестояние</vt:lpstr>
      <vt:lpstr>Формула</vt:lpstr>
      <vt:lpstr>Мастер - класс</vt:lpstr>
      <vt:lpstr>Алгоритм </vt:lpstr>
      <vt:lpstr> </vt:lpstr>
      <vt:lpstr>Найдите сумму</vt:lpstr>
      <vt:lpstr>Слайд 5</vt:lpstr>
      <vt:lpstr> Иога́нн Карл Фри́дрих Га́усс  30.04. 1777 г. – 23.02. 1855 г.</vt:lpstr>
      <vt:lpstr>Слайд 7</vt:lpstr>
      <vt:lpstr>Белый стих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42</cp:revision>
  <dcterms:created xsi:type="dcterms:W3CDTF">2017-11-26T12:56:46Z</dcterms:created>
  <dcterms:modified xsi:type="dcterms:W3CDTF">2017-12-07T18:38:23Z</dcterms:modified>
</cp:coreProperties>
</file>